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7"/>
    <p:restoredTop sz="94637"/>
  </p:normalViewPr>
  <p:slideViewPr>
    <p:cSldViewPr snapToGrid="0" snapToObjects="1">
      <p:cViewPr varScale="1">
        <p:scale>
          <a:sx n="65" d="100"/>
          <a:sy n="65" d="100"/>
        </p:scale>
        <p:origin x="232" y="1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68BA1-E8A0-6E47-A169-60C9C09FD7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0A01E4-B557-3E44-A523-4AB6EEE019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BC6EB-295B-694E-A1F6-40644CF04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885AF-5919-5E46-A522-F3B5E64C19E4}" type="datetimeFigureOut">
              <a:rPr lang="en-US" smtClean="0"/>
              <a:t>1/8/20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419B5-7A03-CC4C-B268-E54E63D46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48D63-E113-7948-8651-3BEFB23F0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1D02-62D2-4748-9A61-651F046E4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573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50CCF-40FE-B54E-A3AB-39A9EEC0D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B193B-455D-A648-8A69-1EB91ED0B4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82DB2-EE8C-2A4A-AC45-69C7C042D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885AF-5919-5E46-A522-F3B5E64C19E4}" type="datetimeFigureOut">
              <a:rPr lang="en-US" smtClean="0"/>
              <a:t>1/8/20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CB48B0-64F4-7740-8661-C36C69B9C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D7BFA-E534-0343-B3AE-6FF7E7BF4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1D02-62D2-4748-9A61-651F046E4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878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5DC9F-43CD-9640-90A4-9B792A7ED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7B6CF-E09B-7A46-9158-F0D19D839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11DA57-E27F-4841-840B-4BB4745A4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885AF-5919-5E46-A522-F3B5E64C19E4}" type="datetimeFigureOut">
              <a:rPr lang="en-US" smtClean="0"/>
              <a:t>1/8/20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EE953-E35E-5C4C-92AB-F845C8F2F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AC9228-EC44-1840-9650-1AC294DB7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1D02-62D2-4748-9A61-651F046E4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642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46D1F-2C8B-FE48-9CB3-EFE6B7D3B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D6F3B-A0FD-8C4F-9887-4FDC5AEF47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4E1412-5749-6543-A7D8-3D81F47DB9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A8C7D6-7DB1-CF40-92DC-D68AA99F5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885AF-5919-5E46-A522-F3B5E64C19E4}" type="datetimeFigureOut">
              <a:rPr lang="en-US" smtClean="0"/>
              <a:t>1/8/20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CBA0C7-F162-EE4B-AC22-E8A38E89F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FADC81-60EB-C64B-871E-738EFD8CB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1D02-62D2-4748-9A61-651F046E4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951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2310B-DC54-1548-8D54-3F7630427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0A104E-175C-D345-ACD0-0D58F2D1D6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6480C3-1A07-C34E-9154-1610609632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B2216E-384F-2741-9780-0BB560D156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CD09E0-7CA8-1E44-9702-72640061A2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3A18CD-764F-6B47-95F4-F2C941D3F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885AF-5919-5E46-A522-F3B5E64C19E4}" type="datetimeFigureOut">
              <a:rPr lang="en-US" smtClean="0"/>
              <a:t>1/8/20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8D4817-D929-9441-A7CC-AC2E2E43C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3EFE96-D7A7-B043-B265-DAD99FEC7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1D02-62D2-4748-9A61-651F046E4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847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1B47E-473F-124D-A3A0-70C563C22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44F6FA-30B6-CF43-AFCB-95A3CD079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885AF-5919-5E46-A522-F3B5E64C19E4}" type="datetimeFigureOut">
              <a:rPr lang="en-US" smtClean="0"/>
              <a:t>1/8/20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62F6D5-554D-5E49-A320-92E2AB118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CD61FA-B11B-824B-A5E3-7B022F4F8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1D02-62D2-4748-9A61-651F046E4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81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A34AAC-B2F7-9A4A-9756-C76F64FF7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885AF-5919-5E46-A522-F3B5E64C19E4}" type="datetimeFigureOut">
              <a:rPr lang="en-US" smtClean="0"/>
              <a:t>1/8/20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9AC07F-694C-D24E-A557-3161B790D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81C7A4-2204-B04F-B8B5-CADFBD924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1D02-62D2-4748-9A61-651F046E4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172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86A48-C5D8-4D45-9F2A-6DB57EB5B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39A985-CDAB-3B45-9A76-FB7DAACB7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BA3835-7907-8B47-BF34-FCF933DE0B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41A55B-9F41-F847-9FA5-A20415596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885AF-5919-5E46-A522-F3B5E64C19E4}" type="datetimeFigureOut">
              <a:rPr lang="en-US" smtClean="0"/>
              <a:t>1/8/20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40A39E-8128-1642-944E-209D4E95D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80FE70-C04F-4445-AFB0-C881E36DE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1D02-62D2-4748-9A61-651F046E4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791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14D4D-4FEA-F64F-87ED-8B2C2440A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5C0F83-35FE-2545-A99E-A1F7BE2E0D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0D8B74-2155-9447-B02B-4FA24CE5C2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7FD291-A11A-6941-8A15-D6CA2F49D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885AF-5919-5E46-A522-F3B5E64C19E4}" type="datetimeFigureOut">
              <a:rPr lang="en-US" smtClean="0"/>
              <a:t>1/8/20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5CFDD2-647F-4947-B3B1-A08EF3FAE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06AE92-809F-314F-9B3C-7D932F50D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1D02-62D2-4748-9A61-651F046E4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987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64967-24E0-8843-A1F8-C3F005B59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03D4D7-FC44-4E4F-83DA-DD539F8656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705F5-C294-6445-9247-57E497034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885AF-5919-5E46-A522-F3B5E64C19E4}" type="datetimeFigureOut">
              <a:rPr lang="en-US" smtClean="0"/>
              <a:t>1/8/20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63958-CA85-D540-8213-BBB63A79E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CD550C-91EC-D44B-9DB5-37A7AF149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1D02-62D2-4748-9A61-651F046E4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165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9B5CAE-6DF6-5445-961D-4B2FCA1040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EBC4F1-6F03-6946-A406-CF20E06A61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1BB267-B61F-7B4F-BAD6-DC629714E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885AF-5919-5E46-A522-F3B5E64C19E4}" type="datetimeFigureOut">
              <a:rPr lang="en-US" smtClean="0"/>
              <a:t>1/8/20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7B1DCA-F951-3742-9264-ECD49F5B3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5C40B-953E-5B4C-AE42-954E8C2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1D02-62D2-4748-9A61-651F046E4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37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83230B-2C76-2F4D-835F-6206FB987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3F361A-8AF4-C946-9BF0-388EC458DE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A62733-FC8A-DD4F-A240-87C086336D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885AF-5919-5E46-A522-F3B5E64C19E4}" type="datetimeFigureOut">
              <a:rPr lang="en-US" smtClean="0"/>
              <a:t>1/8/20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D49D56-7DD7-174B-A6FA-4603FD0860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07909F-7A4C-B542-8179-8536BA6E39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81D02-62D2-4748-9A61-651F046E4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568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FF0D2A-EBD7-7647-BD10-4EAD44EA8AD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13" y="536713"/>
            <a:ext cx="10058400" cy="532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326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</cp:revision>
  <dcterms:created xsi:type="dcterms:W3CDTF">2020-01-08T15:11:34Z</dcterms:created>
  <dcterms:modified xsi:type="dcterms:W3CDTF">2020-01-08T15:12:26Z</dcterms:modified>
</cp:coreProperties>
</file>