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4637"/>
  </p:normalViewPr>
  <p:slideViewPr>
    <p:cSldViewPr snapToGrid="0" snapToObjects="1">
      <p:cViewPr varScale="1">
        <p:scale>
          <a:sx n="65" d="100"/>
          <a:sy n="65" d="100"/>
        </p:scale>
        <p:origin x="232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10D86-C1A4-2A40-8306-AF96F0F293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DF9A15-33E4-FE41-BD09-B429A67A1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B6B0E-7347-D844-803E-B5D16CEC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B4F8E-6E95-CE44-9187-E9811003B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C5D55-C20A-6549-B8ED-98DCFD11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36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1265-404A-4349-AC4E-98BB13998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0775C-92C4-0547-B402-94E3588AD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D7B21-B60D-4944-B892-6CA2CB98B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1A812-E749-A847-8708-99C7F79D7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9226A-08BA-4A49-817C-877A0C53C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40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254C8-36CA-1C4F-AAD3-2A0FDBC9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11D17-6C5E-AA4B-B439-91BFE0EAA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50887-9EA7-E44D-B2C8-3133D1588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0BB86-9583-B347-9106-17DE717EA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182AD-2604-384D-9FCE-A5373E94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45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0AC44-D219-EA4E-A1B1-4D9AC7AC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37C48-FB53-5845-A7A9-8CBE8784A4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9D052B-6EE8-A846-9F22-219906E94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A8572-AEC7-674C-9E1F-E5566CC1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81647B-BE18-A74F-8D85-5C8525EEF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93B4D-A8EC-184F-A889-E62489AEB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2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C0C2A-3942-E247-AF6E-F964133C8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635E2-E9C0-C941-A7B2-AF83C591C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82F512-B9CD-CD40-A86A-311B9A67C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E651AA-1636-814E-9FB8-4A58B57E70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0D2B6C-B9E6-2F4E-B087-52DE57B88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43EEFE-1B47-084F-89E6-AD9C6DD6E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4EA7D2-9401-0847-8647-760889B5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28F2C7-CF02-3547-A54E-1FE080C32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4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105E4-9890-EF4E-8212-B19F82252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30C548-563D-2640-9B7A-51970270D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63EB31-3A9B-3549-BEEB-48F1F12EA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110800-CC15-6845-B849-50FF73F1C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06D79D-FAEC-E34F-8896-F083BCC1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023B6-B0C6-3A49-94B1-60599E59E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41153-04D9-2E45-B42D-7628B033C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82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1E15B-E1BE-8E40-8706-270319B6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02308-BE03-A04C-9BB8-EDFB081EF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9F824-6F2E-0D4D-875F-6DA0D3539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AC0E0D-0BB5-AE42-B58C-1B15DABC9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511BB-D2C2-CA48-B2C6-6339D7DB5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B22F9-19A4-8647-A134-A005FA3B1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17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AB2F5-2110-F445-8367-81C2B4FD0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5BB5D7-FE5A-9343-B2C5-3E5868B8B9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51EE7-C5AD-D34A-BEEB-08FA46231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C61595-81FD-D246-914D-6E486C9B1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EFE72-530E-7641-A127-6B172A8F8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41C0F-33C8-E94D-BD74-980FE6A1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66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105CE-5AA7-5049-AF81-EAAEFBAD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586C50-C106-EC41-B6BC-DC2BEB60A6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745CB-2D85-154C-A112-371BA996C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D6D82-1A0E-BC4B-8895-586F5ADF7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C5819-F695-2A47-AD69-E4D971471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35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2972A-547C-8C49-A53D-7F1808C033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A2FEA-ACA0-3241-AAEB-591198B1F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5DFF0-99AD-5746-BE08-C3109051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8393F-26C4-3C40-A6AC-CFD31C458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B1DB2-AD75-554D-81E5-1A6F03EA8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0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AC99D-39DD-CB48-A607-F3A0C1A22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49330-95A8-4F41-9630-A8B02076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E9979-FCD5-DB42-87E7-CB28FEDD5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FE943-021A-BF49-900B-E804872F9C06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8245F-2990-7B47-ADCF-8B4A6CDAEE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34B06-3D4F-5840-BF7C-D33CF9CC6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4E95A-460F-8A45-9683-A35A92FF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0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7D5D19-FFBC-7544-88C8-39EF6C5D0EF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3" y="655983"/>
            <a:ext cx="10118035" cy="550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42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2020-01-08T15:15:03Z</dcterms:created>
  <dcterms:modified xsi:type="dcterms:W3CDTF">2020-01-08T15:15:47Z</dcterms:modified>
</cp:coreProperties>
</file>