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93"/>
  </p:normalViewPr>
  <p:slideViewPr>
    <p:cSldViewPr snapToGrid="0" snapToObjects="1">
      <p:cViewPr varScale="1">
        <p:scale>
          <a:sx n="107" d="100"/>
          <a:sy n="107" d="100"/>
        </p:scale>
        <p:origin x="200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817F6-501D-BB45-9F75-B4D5B631B868}" type="datetimeFigureOut">
              <a:rPr lang="en-US" smtClean="0"/>
              <a:t>6/23/18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B695-C830-3345-9C14-0AC0BC88E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43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817F6-501D-BB45-9F75-B4D5B631B868}" type="datetimeFigureOut">
              <a:rPr lang="en-US" smtClean="0"/>
              <a:t>6/23/18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B695-C830-3345-9C14-0AC0BC88E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161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817F6-501D-BB45-9F75-B4D5B631B868}" type="datetimeFigureOut">
              <a:rPr lang="en-US" smtClean="0"/>
              <a:t>6/23/18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B695-C830-3345-9C14-0AC0BC88E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81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817F6-501D-BB45-9F75-B4D5B631B868}" type="datetimeFigureOut">
              <a:rPr lang="en-US" smtClean="0"/>
              <a:t>6/23/18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B695-C830-3345-9C14-0AC0BC88E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735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817F6-501D-BB45-9F75-B4D5B631B868}" type="datetimeFigureOut">
              <a:rPr lang="en-US" smtClean="0"/>
              <a:t>6/23/18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B695-C830-3345-9C14-0AC0BC88E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674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817F6-501D-BB45-9F75-B4D5B631B868}" type="datetimeFigureOut">
              <a:rPr lang="en-US" smtClean="0"/>
              <a:t>6/23/18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B695-C830-3345-9C14-0AC0BC88E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21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817F6-501D-BB45-9F75-B4D5B631B868}" type="datetimeFigureOut">
              <a:rPr lang="en-US" smtClean="0"/>
              <a:t>6/23/18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B695-C830-3345-9C14-0AC0BC88E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379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817F6-501D-BB45-9F75-B4D5B631B868}" type="datetimeFigureOut">
              <a:rPr lang="en-US" smtClean="0"/>
              <a:t>6/23/18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B695-C830-3345-9C14-0AC0BC88E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519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817F6-501D-BB45-9F75-B4D5B631B868}" type="datetimeFigureOut">
              <a:rPr lang="en-US" smtClean="0"/>
              <a:t>6/23/18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B695-C830-3345-9C14-0AC0BC88E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817F6-501D-BB45-9F75-B4D5B631B868}" type="datetimeFigureOut">
              <a:rPr lang="en-US" smtClean="0"/>
              <a:t>6/23/18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B695-C830-3345-9C14-0AC0BC88E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817F6-501D-BB45-9F75-B4D5B631B868}" type="datetimeFigureOut">
              <a:rPr lang="en-US" smtClean="0"/>
              <a:t>6/23/18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B695-C830-3345-9C14-0AC0BC88E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353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817F6-501D-BB45-9F75-B4D5B631B868}" type="datetimeFigureOut">
              <a:rPr lang="en-US" smtClean="0"/>
              <a:t>6/23/18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B695-C830-3345-9C14-0AC0BC88E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3" descr="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67" y="-6934200"/>
            <a:ext cx="11201400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7639051" y="2333624"/>
            <a:ext cx="4291013" cy="17541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800"/>
              <a:t>Spending on Prevention</a:t>
            </a:r>
          </a:p>
          <a:p>
            <a:pPr eaLnBrk="1" hangingPunct="1"/>
            <a:r>
              <a:rPr lang="en-US" altLang="en-US" sz="1800"/>
              <a:t>   4.2% on Primary Prevention</a:t>
            </a:r>
          </a:p>
          <a:p>
            <a:pPr eaLnBrk="1" hangingPunct="1"/>
            <a:r>
              <a:rPr lang="en-US" altLang="en-US" sz="1800"/>
              <a:t>   0.9% on screening</a:t>
            </a:r>
          </a:p>
          <a:p>
            <a:pPr eaLnBrk="1" hangingPunct="1"/>
            <a:r>
              <a:rPr lang="en-US" altLang="en-US" sz="1800"/>
              <a:t>   0.5% on research</a:t>
            </a:r>
          </a:p>
          <a:p>
            <a:pPr eaLnBrk="1" hangingPunct="1"/>
            <a:r>
              <a:rPr lang="en-US" altLang="en-US" sz="1800" u="sng"/>
              <a:t>   3.0% other services  </a:t>
            </a:r>
          </a:p>
          <a:p>
            <a:pPr eaLnBrk="1" hangingPunct="1"/>
            <a:r>
              <a:rPr lang="en-US" altLang="en-US" sz="1800"/>
              <a:t>   8.6 % of total national health spending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829175" y="3371850"/>
            <a:ext cx="2314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98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Calibri Light</vt:lpstr>
      <vt:lpstr>ＭＳ Ｐゴシック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</cp:revision>
  <dcterms:created xsi:type="dcterms:W3CDTF">2018-06-23T17:39:55Z</dcterms:created>
  <dcterms:modified xsi:type="dcterms:W3CDTF">2018-06-23T17:41:09Z</dcterms:modified>
</cp:coreProperties>
</file>