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3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0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3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3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7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9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91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0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4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35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1E7CD-D26E-704F-8C7A-F0C02C2DA268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1A494-8AAA-414C-910A-37FFE1714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creenshot 2018-06-18 14.05.11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0" y="1035050"/>
            <a:ext cx="6159500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49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2018-06-18T18:05:53Z</dcterms:created>
  <dcterms:modified xsi:type="dcterms:W3CDTF">2018-06-18T18:07:43Z</dcterms:modified>
</cp:coreProperties>
</file>