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9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3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5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7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8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07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0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4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42CBB-FD3A-FA42-9A09-E01DBCCAFDA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76921-DAB2-374B-90E5-96031FB4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Maturing of Health </a:t>
            </a:r>
            <a:r>
              <a:rPr lang="en-US" dirty="0"/>
              <a:t>C</a:t>
            </a:r>
            <a:r>
              <a:rPr lang="en-US" dirty="0" smtClean="0"/>
              <a:t>are Organizations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78" y="1294410"/>
            <a:ext cx="11076644" cy="55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59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Maturing of Health Care Organizations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Maturing of Health Care Organizations</dc:title>
  <dc:creator>Microsoft Office User</dc:creator>
  <cp:lastModifiedBy>Microsoft Office User</cp:lastModifiedBy>
  <cp:revision>1</cp:revision>
  <dcterms:created xsi:type="dcterms:W3CDTF">2018-06-19T20:24:24Z</dcterms:created>
  <dcterms:modified xsi:type="dcterms:W3CDTF">2018-06-19T20:25:22Z</dcterms:modified>
</cp:coreProperties>
</file>