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7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08"/>
    <p:restoredTop sz="94375"/>
  </p:normalViewPr>
  <p:slideViewPr>
    <p:cSldViewPr snapToGrid="0" snapToObjects="1">
      <p:cViewPr varScale="1">
        <p:scale>
          <a:sx n="81" d="100"/>
          <a:sy n="81" d="100"/>
        </p:scale>
        <p:origin x="1216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338538-0799-644E-887A-3C6D3A130642}" type="datetimeFigureOut">
              <a:rPr lang="en-US" smtClean="0"/>
              <a:t>6/14/17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056E10-8FA1-C14C-9C93-9006C201C4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92124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338538-0799-644E-887A-3C6D3A130642}" type="datetimeFigureOut">
              <a:rPr lang="en-US" smtClean="0"/>
              <a:t>6/14/17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056E10-8FA1-C14C-9C93-9006C201C4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3837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338538-0799-644E-887A-3C6D3A130642}" type="datetimeFigureOut">
              <a:rPr lang="en-US" smtClean="0"/>
              <a:t>6/14/17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056E10-8FA1-C14C-9C93-9006C201C4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3923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338538-0799-644E-887A-3C6D3A130642}" type="datetimeFigureOut">
              <a:rPr lang="en-US" smtClean="0"/>
              <a:t>6/14/17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056E10-8FA1-C14C-9C93-9006C201C4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43511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338538-0799-644E-887A-3C6D3A130642}" type="datetimeFigureOut">
              <a:rPr lang="en-US" smtClean="0"/>
              <a:t>6/14/17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056E10-8FA1-C14C-9C93-9006C201C4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9167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338538-0799-644E-887A-3C6D3A130642}" type="datetimeFigureOut">
              <a:rPr lang="en-US" smtClean="0"/>
              <a:t>6/14/17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056E10-8FA1-C14C-9C93-9006C201C4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297321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338538-0799-644E-887A-3C6D3A130642}" type="datetimeFigureOut">
              <a:rPr lang="en-US" smtClean="0"/>
              <a:t>6/14/17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056E10-8FA1-C14C-9C93-9006C201C4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32527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338538-0799-644E-887A-3C6D3A130642}" type="datetimeFigureOut">
              <a:rPr lang="en-US" smtClean="0"/>
              <a:t>6/14/17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056E10-8FA1-C14C-9C93-9006C201C4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23491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338538-0799-644E-887A-3C6D3A130642}" type="datetimeFigureOut">
              <a:rPr lang="en-US" smtClean="0"/>
              <a:t>6/14/17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056E10-8FA1-C14C-9C93-9006C201C4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425021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338538-0799-644E-887A-3C6D3A130642}" type="datetimeFigureOut">
              <a:rPr lang="en-US" smtClean="0"/>
              <a:t>6/14/17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056E10-8FA1-C14C-9C93-9006C201C4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260882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338538-0799-644E-887A-3C6D3A130642}" type="datetimeFigureOut">
              <a:rPr lang="en-US" smtClean="0"/>
              <a:t>6/14/17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056E10-8FA1-C14C-9C93-9006C201C4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08827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3338538-0799-644E-887A-3C6D3A130642}" type="datetimeFigureOut">
              <a:rPr lang="en-US" smtClean="0"/>
              <a:t>6/14/17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D056E10-8FA1-C14C-9C93-9006C201C4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54526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37067" y="-134957"/>
            <a:ext cx="12014729" cy="1325563"/>
          </a:xfrm>
        </p:spPr>
        <p:txBody>
          <a:bodyPr>
            <a:normAutofit/>
          </a:bodyPr>
          <a:lstStyle/>
          <a:p>
            <a:r>
              <a:rPr lang="en-US" dirty="0" smtClean="0"/>
              <a:t>Health Care Integration: Replacing Fragmentation </a:t>
            </a:r>
            <a:br>
              <a:rPr lang="en-US" dirty="0" smtClean="0"/>
            </a:br>
            <a:r>
              <a:rPr lang="en-US" dirty="0"/>
              <a:t> </a:t>
            </a:r>
            <a:r>
              <a:rPr lang="en-US" dirty="0" smtClean="0"/>
              <a:t>                                           with Active Management </a:t>
            </a:r>
            <a:endParaRPr lang="en-US" dirty="0"/>
          </a:p>
        </p:txBody>
      </p:sp>
      <p:sp>
        <p:nvSpPr>
          <p:cNvPr id="5" name="Oval 4"/>
          <p:cNvSpPr/>
          <p:nvPr/>
        </p:nvSpPr>
        <p:spPr>
          <a:xfrm>
            <a:off x="1416051" y="2345265"/>
            <a:ext cx="1947334" cy="1591733"/>
          </a:xfrm>
          <a:prstGeom prst="ellipse">
            <a:avLst/>
          </a:prstGeom>
          <a:solidFill>
            <a:schemeClr val="accent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Wellness and Nutrition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6" name="Oval 5"/>
          <p:cNvSpPr/>
          <p:nvPr/>
        </p:nvSpPr>
        <p:spPr>
          <a:xfrm>
            <a:off x="5925078" y="5351462"/>
            <a:ext cx="1947334" cy="1591733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Drug Therapies &amp; Personalized Medicine</a:t>
            </a:r>
            <a:endParaRPr lang="en-US" dirty="0"/>
          </a:p>
        </p:txBody>
      </p:sp>
      <p:sp>
        <p:nvSpPr>
          <p:cNvPr id="7" name="Oval 6"/>
          <p:cNvSpPr/>
          <p:nvPr/>
        </p:nvSpPr>
        <p:spPr>
          <a:xfrm>
            <a:off x="3455457" y="5351463"/>
            <a:ext cx="1947334" cy="1591733"/>
          </a:xfrm>
          <a:prstGeom prst="ellipse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Behavioral Health</a:t>
            </a:r>
            <a:endParaRPr lang="en-US" dirty="0"/>
          </a:p>
        </p:txBody>
      </p:sp>
      <p:sp>
        <p:nvSpPr>
          <p:cNvPr id="8" name="Oval 7"/>
          <p:cNvSpPr/>
          <p:nvPr/>
        </p:nvSpPr>
        <p:spPr>
          <a:xfrm>
            <a:off x="6019799" y="1216024"/>
            <a:ext cx="1947334" cy="1591733"/>
          </a:xfrm>
          <a:prstGeom prst="ellipse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Surgical and Specialty Services</a:t>
            </a:r>
            <a:endParaRPr lang="en-US" dirty="0"/>
          </a:p>
        </p:txBody>
      </p:sp>
      <p:sp>
        <p:nvSpPr>
          <p:cNvPr id="9" name="Oval 8"/>
          <p:cNvSpPr/>
          <p:nvPr/>
        </p:nvSpPr>
        <p:spPr>
          <a:xfrm>
            <a:off x="3644899" y="1216024"/>
            <a:ext cx="1947334" cy="1591733"/>
          </a:xfrm>
          <a:prstGeom prst="ellipse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Alternative and Holistic Treatments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0" name="Oval 9"/>
          <p:cNvSpPr/>
          <p:nvPr/>
        </p:nvSpPr>
        <p:spPr>
          <a:xfrm>
            <a:off x="8394699" y="1954066"/>
            <a:ext cx="1947334" cy="1591733"/>
          </a:xfrm>
          <a:prstGeom prst="ellipse">
            <a:avLst/>
          </a:prstGeom>
          <a:solidFill>
            <a:schemeClr val="accent3"/>
          </a:solidFill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Advanced Diagnostic</a:t>
            </a:r>
          </a:p>
          <a:p>
            <a:pPr algn="ctr"/>
            <a:r>
              <a:rPr lang="en-US" dirty="0" smtClean="0"/>
              <a:t>Services</a:t>
            </a:r>
            <a:endParaRPr lang="en-US" dirty="0"/>
          </a:p>
        </p:txBody>
      </p:sp>
      <p:sp>
        <p:nvSpPr>
          <p:cNvPr id="11" name="Oval 10"/>
          <p:cNvSpPr/>
          <p:nvPr/>
        </p:nvSpPr>
        <p:spPr>
          <a:xfrm>
            <a:off x="8394699" y="5142972"/>
            <a:ext cx="1947334" cy="1591733"/>
          </a:xfrm>
          <a:prstGeom prst="ellipse">
            <a:avLst/>
          </a:prstGeom>
          <a:solidFill>
            <a:srgbClr val="7030A0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Residential Care   and Home care Supports </a:t>
            </a:r>
            <a:endParaRPr lang="en-US" dirty="0"/>
          </a:p>
        </p:txBody>
      </p:sp>
      <p:sp>
        <p:nvSpPr>
          <p:cNvPr id="12" name="Oval 11"/>
          <p:cNvSpPr/>
          <p:nvPr/>
        </p:nvSpPr>
        <p:spPr>
          <a:xfrm>
            <a:off x="1416051" y="4379512"/>
            <a:ext cx="1947334" cy="1591733"/>
          </a:xfrm>
          <a:prstGeom prst="ellipse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Inpatient Care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3" name="Rounded Rectangle 12"/>
          <p:cNvSpPr/>
          <p:nvPr/>
        </p:nvSpPr>
        <p:spPr>
          <a:xfrm>
            <a:off x="5860519" y="2980267"/>
            <a:ext cx="1532999" cy="1420815"/>
          </a:xfrm>
          <a:prstGeom prst="round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Accountable</a:t>
            </a:r>
            <a:endParaRPr lang="en-US" dirty="0" smtClean="0"/>
          </a:p>
          <a:p>
            <a:pPr algn="ctr"/>
            <a:r>
              <a:rPr lang="en-US" dirty="0" smtClean="0"/>
              <a:t>Primary </a:t>
            </a:r>
            <a:r>
              <a:rPr lang="en-US" dirty="0" smtClean="0"/>
              <a:t>Care</a:t>
            </a:r>
            <a:endParaRPr lang="en-US" dirty="0"/>
          </a:p>
        </p:txBody>
      </p:sp>
      <p:sp>
        <p:nvSpPr>
          <p:cNvPr id="14" name="Rounded Rectangle 13"/>
          <p:cNvSpPr/>
          <p:nvPr/>
        </p:nvSpPr>
        <p:spPr>
          <a:xfrm>
            <a:off x="7485856" y="3411069"/>
            <a:ext cx="1311277" cy="1367514"/>
          </a:xfrm>
          <a:prstGeom prst="roundRect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Data Systems</a:t>
            </a:r>
            <a:endParaRPr lang="en-US" dirty="0"/>
          </a:p>
        </p:txBody>
      </p:sp>
      <p:sp>
        <p:nvSpPr>
          <p:cNvPr id="15" name="Oval 14"/>
          <p:cNvSpPr/>
          <p:nvPr/>
        </p:nvSpPr>
        <p:spPr>
          <a:xfrm>
            <a:off x="9890653" y="3583645"/>
            <a:ext cx="1947334" cy="1591733"/>
          </a:xfrm>
          <a:prstGeom prst="ellipse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Dental </a:t>
            </a:r>
          </a:p>
          <a:p>
            <a:pPr algn="ctr"/>
            <a:r>
              <a:rPr lang="en-US" dirty="0" smtClean="0">
                <a:solidFill>
                  <a:schemeClr val="tx1"/>
                </a:solidFill>
              </a:rPr>
              <a:t>Care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7" name="Rounded Rectangle 16"/>
          <p:cNvSpPr/>
          <p:nvPr/>
        </p:nvSpPr>
        <p:spPr>
          <a:xfrm>
            <a:off x="4064000" y="3381947"/>
            <a:ext cx="1676402" cy="1364106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Provider </a:t>
            </a:r>
            <a:r>
              <a:rPr lang="en-US" dirty="0" smtClean="0">
                <a:solidFill>
                  <a:schemeClr val="tx1"/>
                </a:solidFill>
              </a:rPr>
              <a:t>Incentives </a:t>
            </a:r>
            <a:endParaRPr lang="en-US" dirty="0" smtClean="0">
              <a:solidFill>
                <a:schemeClr val="tx1"/>
              </a:solidFill>
            </a:endParaRPr>
          </a:p>
          <a:p>
            <a:pPr algn="ctr"/>
            <a:r>
              <a:rPr lang="en-US" dirty="0" smtClean="0">
                <a:solidFill>
                  <a:schemeClr val="tx1"/>
                </a:solidFill>
              </a:rPr>
              <a:t>&amp; Management</a:t>
            </a:r>
          </a:p>
          <a:p>
            <a:pPr algn="ctr"/>
            <a:r>
              <a:rPr lang="en-US" dirty="0" smtClean="0">
                <a:solidFill>
                  <a:schemeClr val="tx1"/>
                </a:solidFill>
              </a:rPr>
              <a:t>Activities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" name="Oval 1"/>
          <p:cNvSpPr/>
          <p:nvPr/>
        </p:nvSpPr>
        <p:spPr>
          <a:xfrm>
            <a:off x="5832740" y="4401082"/>
            <a:ext cx="1653116" cy="914400"/>
          </a:xfrm>
          <a:prstGeom prst="ellipse">
            <a:avLst/>
          </a:prstGeom>
          <a:solidFill>
            <a:schemeClr val="accent3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 smtClean="0"/>
              <a:t>Care</a:t>
            </a:r>
          </a:p>
          <a:p>
            <a:pPr algn="ctr"/>
            <a:r>
              <a:rPr lang="en-US" sz="1400" b="1" dirty="0" smtClean="0"/>
              <a:t>coordinators</a:t>
            </a:r>
            <a:endParaRPr lang="en-US" sz="1400" b="1" dirty="0"/>
          </a:p>
        </p:txBody>
      </p:sp>
    </p:spTree>
    <p:extLst>
      <p:ext uri="{BB962C8B-B14F-4D97-AF65-F5344CB8AC3E}">
        <p14:creationId xmlns:p14="http://schemas.microsoft.com/office/powerpoint/2010/main" val="96993607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</TotalTime>
  <Words>49</Words>
  <Application>Microsoft Macintosh PowerPoint</Application>
  <PresentationFormat>Widescreen</PresentationFormat>
  <Paragraphs>20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Calibri</vt:lpstr>
      <vt:lpstr>Calibri Light</vt:lpstr>
      <vt:lpstr>Arial</vt:lpstr>
      <vt:lpstr>Office Theme</vt:lpstr>
      <vt:lpstr>Health Care Integration: Replacing Fragmentation                                              with Active Management </vt:lpstr>
    </vt:vector>
  </TitlesOfParts>
  <Company/>
  <LinksUpToDate>false</LinksUpToDate>
  <SharedDoc>false</SharedDoc>
  <HyperlinksChanged>false</HyperlinksChanged>
  <AppVersion>15.0027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Health Care Integration: Replacing Fragmentation                                              with Active Management </dc:title>
  <dc:creator>Microsoft Office User</dc:creator>
  <cp:lastModifiedBy>Microsoft Office User</cp:lastModifiedBy>
  <cp:revision>2</cp:revision>
  <dcterms:created xsi:type="dcterms:W3CDTF">2017-06-14T13:41:39Z</dcterms:created>
  <dcterms:modified xsi:type="dcterms:W3CDTF">2017-06-14T14:30:34Z</dcterms:modified>
</cp:coreProperties>
</file>