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93"/>
  </p:normalViewPr>
  <p:slideViewPr>
    <p:cSldViewPr snapToGrid="0" snapToObjects="1">
      <p:cViewPr varScale="1">
        <p:scale>
          <a:sx n="107" d="100"/>
          <a:sy n="107" d="100"/>
        </p:scale>
        <p:origin x="200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C3E8-88A8-C742-9DB9-3F86E633BFF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B260-6096-094A-B916-F1645EE5C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696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C3E8-88A8-C742-9DB9-3F86E633BFF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B260-6096-094A-B916-F1645EE5C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50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C3E8-88A8-C742-9DB9-3F86E633BFF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B260-6096-094A-B916-F1645EE5C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4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C3E8-88A8-C742-9DB9-3F86E633BFF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B260-6096-094A-B916-F1645EE5C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9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C3E8-88A8-C742-9DB9-3F86E633BFF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B260-6096-094A-B916-F1645EE5C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19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C3E8-88A8-C742-9DB9-3F86E633BFF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B260-6096-094A-B916-F1645EE5C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076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C3E8-88A8-C742-9DB9-3F86E633BFF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B260-6096-094A-B916-F1645EE5C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92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C3E8-88A8-C742-9DB9-3F86E633BFF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B260-6096-094A-B916-F1645EE5C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915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C3E8-88A8-C742-9DB9-3F86E633BFF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B260-6096-094A-B916-F1645EE5C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94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C3E8-88A8-C742-9DB9-3F86E633BFF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B260-6096-094A-B916-F1645EE5C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1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C3E8-88A8-C742-9DB9-3F86E633BFF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B260-6096-094A-B916-F1645EE5C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835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0C3E8-88A8-C742-9DB9-3F86E633BFFE}" type="datetimeFigureOut">
              <a:rPr lang="en-US" smtClean="0"/>
              <a:t>6/21/18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5B260-6096-094A-B916-F1645EE5C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2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58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2018-06-21T19:23:03Z</dcterms:created>
  <dcterms:modified xsi:type="dcterms:W3CDTF">2018-06-21T19:24:05Z</dcterms:modified>
</cp:coreProperties>
</file>