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08"/>
    <p:restoredTop sz="94693"/>
  </p:normalViewPr>
  <p:slideViewPr>
    <p:cSldViewPr snapToGrid="0" snapToObjects="1">
      <p:cViewPr varScale="1">
        <p:scale>
          <a:sx n="107" d="100"/>
          <a:sy n="107" d="100"/>
        </p:scale>
        <p:origin x="200" y="10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36CB2-0FD7-4A47-8288-7C5D65676952}" type="datetimeFigureOut">
              <a:rPr lang="en-US" smtClean="0"/>
              <a:t>6/21/18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089F3-0702-CA4B-B883-EA3DBCBCC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3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36CB2-0FD7-4A47-8288-7C5D65676952}" type="datetimeFigureOut">
              <a:rPr lang="en-US" smtClean="0"/>
              <a:t>6/21/18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089F3-0702-CA4B-B883-EA3DBCBCC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526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36CB2-0FD7-4A47-8288-7C5D65676952}" type="datetimeFigureOut">
              <a:rPr lang="en-US" smtClean="0"/>
              <a:t>6/21/18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089F3-0702-CA4B-B883-EA3DBCBCC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073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36CB2-0FD7-4A47-8288-7C5D65676952}" type="datetimeFigureOut">
              <a:rPr lang="en-US" smtClean="0"/>
              <a:t>6/21/18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089F3-0702-CA4B-B883-EA3DBCBCC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691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36CB2-0FD7-4A47-8288-7C5D65676952}" type="datetimeFigureOut">
              <a:rPr lang="en-US" smtClean="0"/>
              <a:t>6/21/18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089F3-0702-CA4B-B883-EA3DBCBCC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734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36CB2-0FD7-4A47-8288-7C5D65676952}" type="datetimeFigureOut">
              <a:rPr lang="en-US" smtClean="0"/>
              <a:t>6/21/18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089F3-0702-CA4B-B883-EA3DBCBCC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213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36CB2-0FD7-4A47-8288-7C5D65676952}" type="datetimeFigureOut">
              <a:rPr lang="en-US" smtClean="0"/>
              <a:t>6/21/18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089F3-0702-CA4B-B883-EA3DBCBCC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190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36CB2-0FD7-4A47-8288-7C5D65676952}" type="datetimeFigureOut">
              <a:rPr lang="en-US" smtClean="0"/>
              <a:t>6/21/18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089F3-0702-CA4B-B883-EA3DBCBCC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01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36CB2-0FD7-4A47-8288-7C5D65676952}" type="datetimeFigureOut">
              <a:rPr lang="en-US" smtClean="0"/>
              <a:t>6/21/18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089F3-0702-CA4B-B883-EA3DBCBCC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32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36CB2-0FD7-4A47-8288-7C5D65676952}" type="datetimeFigureOut">
              <a:rPr lang="en-US" smtClean="0"/>
              <a:t>6/21/18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089F3-0702-CA4B-B883-EA3DBCBCC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849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36CB2-0FD7-4A47-8288-7C5D65676952}" type="datetimeFigureOut">
              <a:rPr lang="en-US" smtClean="0"/>
              <a:t>6/21/18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089F3-0702-CA4B-B883-EA3DBCBCC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993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F36CB2-0FD7-4A47-8288-7C5D65676952}" type="datetimeFigureOut">
              <a:rPr lang="en-US" smtClean="0"/>
              <a:t>6/21/18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5089F3-0702-CA4B-B883-EA3DBCBCC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420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f"/><Relationship Id="rId3" Type="http://schemas.openxmlformats.org/officeDocument/2006/relationships/image" Target="../media/image2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to Deal with Increased Uncertainty and Risk?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400053"/>
            <a:ext cx="8686800" cy="1828800"/>
          </a:xfrm>
        </p:spPr>
        <p:txBody>
          <a:bodyPr>
            <a:normAutofit/>
          </a:bodyPr>
          <a:lstStyle/>
          <a:p>
            <a:r>
              <a:rPr lang="en-US" dirty="0" smtClean="0"/>
              <a:t>Management control increases --- </a:t>
            </a:r>
            <a:r>
              <a:rPr lang="en-US" dirty="0"/>
              <a:t>in order to sustain organizational viability in an uncertain environment, top managers want more control over </a:t>
            </a:r>
            <a:r>
              <a:rPr lang="en-US" b="1" dirty="0"/>
              <a:t>practice</a:t>
            </a:r>
            <a:r>
              <a:rPr lang="en-US" dirty="0"/>
              <a:t> so that they can make adjustments, as needed.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3429001"/>
            <a:ext cx="5105400" cy="5334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0" y="3429001"/>
            <a:ext cx="4191000" cy="389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129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</Words>
  <Application>Microsoft Macintosh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Calibri Light</vt:lpstr>
      <vt:lpstr>Arial</vt:lpstr>
      <vt:lpstr>Office Theme</vt:lpstr>
      <vt:lpstr>How to Deal with Increased Uncertainty and Risk?</vt:lpstr>
    </vt:vector>
  </TitlesOfParts>
  <Company/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Deal with Increased Uncertainty and Risk?</dc:title>
  <dc:creator>Microsoft Office User</dc:creator>
  <cp:lastModifiedBy>Microsoft Office User</cp:lastModifiedBy>
  <cp:revision>1</cp:revision>
  <dcterms:created xsi:type="dcterms:W3CDTF">2018-06-21T19:38:27Z</dcterms:created>
  <dcterms:modified xsi:type="dcterms:W3CDTF">2018-06-21T19:38:59Z</dcterms:modified>
</cp:coreProperties>
</file>