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08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46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6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47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7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89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52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94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EDE62-3C9F-DB43-8086-952355D85995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7582C-6424-4740-9F05-7928EC1A1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9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896860"/>
              </p:ext>
            </p:extLst>
          </p:nvPr>
        </p:nvGraphicFramePr>
        <p:xfrm>
          <a:off x="449385" y="1172308"/>
          <a:ext cx="8694615" cy="5216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Document" r:id="rId3" imgW="15201900" imgH="4470400" progId="Word.Document.12">
                  <p:embed/>
                </p:oleObj>
              </mc:Choice>
              <mc:Fallback>
                <p:oleObj name="Document" r:id="rId3" imgW="15201900" imgH="4470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385" y="1172308"/>
                        <a:ext cx="8694615" cy="52167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158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Microsoft Word Document</vt:lpstr>
      <vt:lpstr>PowerPoint Presentation</vt:lpstr>
    </vt:vector>
  </TitlesOfParts>
  <Company>Simmons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3</cp:revision>
  <dcterms:created xsi:type="dcterms:W3CDTF">2016-04-25T21:45:37Z</dcterms:created>
  <dcterms:modified xsi:type="dcterms:W3CDTF">2016-04-26T14:08:24Z</dcterms:modified>
</cp:coreProperties>
</file>