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1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212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908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146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163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747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07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389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952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2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58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194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894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346200"/>
            <a:ext cx="5943600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005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Simmons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</cp:revision>
  <dcterms:created xsi:type="dcterms:W3CDTF">2016-04-25T21:45:37Z</dcterms:created>
  <dcterms:modified xsi:type="dcterms:W3CDTF">2016-04-25T21:46:49Z</dcterms:modified>
</cp:coreProperties>
</file>