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90"/>
  </p:normalViewPr>
  <p:slideViewPr>
    <p:cSldViewPr snapToGrid="0" snapToObjects="1">
      <p:cViewPr varScale="1">
        <p:scale>
          <a:sx n="104" d="100"/>
          <a:sy n="104" d="100"/>
        </p:scale>
        <p:origin x="23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6A793-FE35-C940-A766-83033970DB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59FE88-5445-4A44-9822-7A444F718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6729F-69D7-354A-B03F-1DDA091AC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FB2B4-62ED-E749-AD0B-F0AEADA00B88}" type="datetimeFigureOut">
              <a:rPr lang="en-US" smtClean="0"/>
              <a:t>6/9/22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BFD8A-56EE-D440-85A8-644EE2A52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8B025-482E-6E4D-98E1-BF12E5BFD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0C24-33A1-F148-A66C-013AF7A7C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173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60C99-AE04-9F40-A7F8-C957E7F15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1BF73-CB12-C740-864D-C85F5FE27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548D5-2A76-D747-BBBB-21F45EA9C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FB2B4-62ED-E749-AD0B-F0AEADA00B88}" type="datetimeFigureOut">
              <a:rPr lang="en-US" smtClean="0"/>
              <a:t>6/9/22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7FDB4-294B-D24C-99AB-EFCB3B88F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B5974-47A2-894E-BEA9-AA96D8EF2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0C24-33A1-F148-A66C-013AF7A7C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7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77E73-14BB-7D4D-AD0E-11F79DE99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0708C-78CA-6841-A4CC-ED0F715E9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296E1-E627-0C41-BCD6-EB3C7E145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FB2B4-62ED-E749-AD0B-F0AEADA00B88}" type="datetimeFigureOut">
              <a:rPr lang="en-US" smtClean="0"/>
              <a:t>6/9/22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804EC-55A1-5344-AD1E-2B1C6102F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07E76-D5E3-8647-821E-5487120CF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0C24-33A1-F148-A66C-013AF7A7C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29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AFB15-605B-324D-86C4-04787CDE5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AE075-64B5-D242-95D0-3BE32CB02B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CFBCC2-0199-D84E-BDCC-37E29EA68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DCBBD-626F-A243-AA1D-A3A644301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FB2B4-62ED-E749-AD0B-F0AEADA00B88}" type="datetimeFigureOut">
              <a:rPr lang="en-US" smtClean="0"/>
              <a:t>6/9/22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90F1E1-2501-C341-A4D7-97D285D4C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CAD10F-DB0F-B14D-9CD8-6B7486F1E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0C24-33A1-F148-A66C-013AF7A7C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6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EB1EA-F5F6-EC44-8517-7B08C2A1D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1C8E23-D01F-7F43-8D41-6B92177F5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4E53DD-A6D6-BD41-9688-CF84A074D6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524C88-A772-304F-B9BC-3B6F67446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0C1942-1A32-EE40-8B25-66E4C2E44B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ECFAD1-62EC-B649-87F1-9B64527C9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FB2B4-62ED-E749-AD0B-F0AEADA00B88}" type="datetimeFigureOut">
              <a:rPr lang="en-US" smtClean="0"/>
              <a:t>6/9/22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0C3A92-2B31-9547-810D-19EC53853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0D27C-EADC-2B41-AAEC-261526A72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0C24-33A1-F148-A66C-013AF7A7C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4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F8444-253A-0A47-9996-04E3F87A4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9A4287-82BE-F446-91FC-453F4C56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FB2B4-62ED-E749-AD0B-F0AEADA00B88}" type="datetimeFigureOut">
              <a:rPr lang="en-US" smtClean="0"/>
              <a:t>6/9/22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30E7F3-1AAE-1B42-BFD0-6934739F7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3B4F9-FC4F-704B-AD8F-60CF365DA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0C24-33A1-F148-A66C-013AF7A7C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25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03CEAF-D029-894F-950A-AC4B9EBB6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FB2B4-62ED-E749-AD0B-F0AEADA00B88}" type="datetimeFigureOut">
              <a:rPr lang="en-US" smtClean="0"/>
              <a:t>6/9/22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460CE1-5036-8142-903E-38EE8B92B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A8ACC-16F4-9D49-95D2-DE338AAD8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0C24-33A1-F148-A66C-013AF7A7C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5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13D58-D531-8C47-830A-4D2299E93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F4FA5-972D-0146-8FA9-3FDF6F665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8CA39-F5B2-D343-809F-2BB469B54F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4F0B58-2ABF-6B4C-8C1A-BDAF69167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FB2B4-62ED-E749-AD0B-F0AEADA00B88}" type="datetimeFigureOut">
              <a:rPr lang="en-US" smtClean="0"/>
              <a:t>6/9/22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B8D45-B22F-B34E-85C1-B4B07908E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CEF555-D837-294E-98B7-E87A84ED8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0C24-33A1-F148-A66C-013AF7A7C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98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FCAC2-4185-2044-A79F-45460675B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D4AB7B-1D4A-CF41-9ACC-D288758139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38FFA-12C2-AE46-A17D-8935747231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231474-7FC9-6F4E-98E4-538AE1767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FB2B4-62ED-E749-AD0B-F0AEADA00B88}" type="datetimeFigureOut">
              <a:rPr lang="en-US" smtClean="0"/>
              <a:t>6/9/22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869822-8874-D74F-9E14-0689375AD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8F3350-BF3C-FF41-815E-B68BFD49C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0C24-33A1-F148-A66C-013AF7A7C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14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C0EB7-A0CE-744F-A2BD-952B38573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68B2F3-DE29-F040-9CD6-F4B554E986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E7250-750D-764C-9DA1-55B041F02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FB2B4-62ED-E749-AD0B-F0AEADA00B88}" type="datetimeFigureOut">
              <a:rPr lang="en-US" smtClean="0"/>
              <a:t>6/9/22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1785A-FE6B-BB40-800C-8D7975472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0B416-80CB-DC40-937A-6932E837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0C24-33A1-F148-A66C-013AF7A7C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57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FB6A2-7CD1-F94A-B836-B88E4F19FA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81890D-D2EA-6A48-98D1-9F0CB09E44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22A64-9330-BA4C-9818-BC14BEB8B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FB2B4-62ED-E749-AD0B-F0AEADA00B88}" type="datetimeFigureOut">
              <a:rPr lang="en-US" smtClean="0"/>
              <a:t>6/9/22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59F79-9A69-1D48-AB1C-CD4C11B60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3FC664-D3DA-FC40-A4F4-800F4A4A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20C24-33A1-F148-A66C-013AF7A7C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65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4D9232-4A7A-1F46-A53B-5EEA26BA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7BA4E2-ECE4-104C-96CF-097AFD18F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D9264-72D3-CC4B-B8FE-A9BA7B8F20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FB2B4-62ED-E749-AD0B-F0AEADA00B88}" type="datetimeFigureOut">
              <a:rPr lang="en-US" smtClean="0"/>
              <a:t>6/9/22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A3BC5-651D-BD47-A1DE-C823E5D6C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4E254-2B1A-D843-957A-B5B0E3C7F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20C24-33A1-F148-A66C-013AF7A7C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474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89A971-450B-1342-8C67-DE265D062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600"/>
            <a:ext cx="1279954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Trends in U.S.</a:t>
            </a:r>
            <a:br>
              <a:rPr lang="en-US"/>
            </a:br>
            <a:r>
              <a:rPr lang="en-US"/>
              <a:t>Hospital </a:t>
            </a:r>
            <a:br>
              <a:rPr lang="en-US" dirty="0"/>
            </a:br>
            <a:r>
              <a:rPr lang="en-US" dirty="0"/>
              <a:t>Profits</a:t>
            </a:r>
          </a:p>
        </p:txBody>
      </p:sp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00F001C7-311B-FF41-B217-C4FCEBC5A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640" y="101600"/>
            <a:ext cx="9220200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37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Trends in U.S. Hospital  Profits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Trends in U.S. Hospital Profits</dc:title>
  <dc:creator>gary</dc:creator>
  <cp:lastModifiedBy>gary</cp:lastModifiedBy>
  <cp:revision>2</cp:revision>
  <dcterms:created xsi:type="dcterms:W3CDTF">2022-06-09T16:59:43Z</dcterms:created>
  <dcterms:modified xsi:type="dcterms:W3CDTF">2022-06-09T17:07:09Z</dcterms:modified>
</cp:coreProperties>
</file>