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599"/>
  </p:normalViewPr>
  <p:slideViewPr>
    <p:cSldViewPr snapToGrid="0" snapToObjects="1">
      <p:cViewPr varScale="1">
        <p:scale>
          <a:sx n="112" d="100"/>
          <a:sy n="112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479A-7DBC-F24C-B2F3-25311BD55023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D779-98BF-DF41-852A-014D89FA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717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479A-7DBC-F24C-B2F3-25311BD55023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D779-98BF-DF41-852A-014D89FA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857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479A-7DBC-F24C-B2F3-25311BD55023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D779-98BF-DF41-852A-014D89FA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461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479A-7DBC-F24C-B2F3-25311BD55023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D779-98BF-DF41-852A-014D89FA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41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479A-7DBC-F24C-B2F3-25311BD55023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D779-98BF-DF41-852A-014D89FA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429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479A-7DBC-F24C-B2F3-25311BD55023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D779-98BF-DF41-852A-014D89FA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758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479A-7DBC-F24C-B2F3-25311BD55023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D779-98BF-DF41-852A-014D89FA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171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479A-7DBC-F24C-B2F3-25311BD55023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D779-98BF-DF41-852A-014D89FA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63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479A-7DBC-F24C-B2F3-25311BD55023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D779-98BF-DF41-852A-014D89FA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812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479A-7DBC-F24C-B2F3-25311BD55023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D779-98BF-DF41-852A-014D89FA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797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E479A-7DBC-F24C-B2F3-25311BD55023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D779-98BF-DF41-852A-014D89FA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500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E479A-7DBC-F24C-B2F3-25311BD55023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0D779-98BF-DF41-852A-014D89FA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67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3"/>
          <p:cNvSpPr>
            <a:spLocks noGrp="1"/>
          </p:cNvSpPr>
          <p:nvPr>
            <p:ph type="title"/>
          </p:nvPr>
        </p:nvSpPr>
        <p:spPr>
          <a:xfrm>
            <a:off x="838200" y="170815"/>
            <a:ext cx="10515600" cy="1325563"/>
          </a:xfrm>
        </p:spPr>
        <p:txBody>
          <a:bodyPr/>
          <a:lstStyle/>
          <a:p>
            <a:pPr eaLnBrk="1" hangingPunct="1"/>
            <a:r>
              <a:rPr lang="en-US" altLang="en-US" dirty="0"/>
              <a:t>Trends in Tenure</a:t>
            </a: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143000"/>
            <a:ext cx="6781800" cy="461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TextBox 4"/>
          <p:cNvSpPr txBox="1">
            <a:spLocks noChangeArrowheads="1"/>
          </p:cNvSpPr>
          <p:nvPr/>
        </p:nvSpPr>
        <p:spPr bwMode="auto">
          <a:xfrm>
            <a:off x="1524000" y="5655469"/>
            <a:ext cx="91440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800" dirty="0"/>
              <a:t>Tenure goes from differential of about 2 years to about 0.3 years  ( a 85% improvement)</a:t>
            </a:r>
          </a:p>
          <a:p>
            <a:pPr eaLnBrk="1" hangingPunct="1"/>
            <a:endParaRPr lang="en-US" altLang="en-US" sz="1800" dirty="0"/>
          </a:p>
          <a:p>
            <a:pPr eaLnBrk="1" hangingPunct="1"/>
            <a:r>
              <a:rPr lang="en-US" altLang="en-US" sz="1800" dirty="0"/>
              <a:t>Research (using old data) says that even if experience differential went  away, and the differences in age and education went away, no more than 1/5</a:t>
            </a:r>
            <a:r>
              <a:rPr lang="en-US" altLang="en-US" sz="1800" baseline="30000" dirty="0"/>
              <a:t>th</a:t>
            </a:r>
            <a:r>
              <a:rPr lang="en-US" altLang="en-US" sz="1800" dirty="0"/>
              <a:t> of the earnings gap would go away. This could be that experience convergence explains 10 points of 40point spread</a:t>
            </a:r>
          </a:p>
        </p:txBody>
      </p:sp>
    </p:spTree>
    <p:extLst>
      <p:ext uri="{BB962C8B-B14F-4D97-AF65-F5344CB8AC3E}">
        <p14:creationId xmlns:p14="http://schemas.microsoft.com/office/powerpoint/2010/main" val="147170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 Light</vt:lpstr>
      <vt:lpstr>ＭＳ Ｐゴシック</vt:lpstr>
      <vt:lpstr>Arial</vt:lpstr>
      <vt:lpstr>Calibri</vt:lpstr>
      <vt:lpstr>Office Theme</vt:lpstr>
      <vt:lpstr>Trends in Tenure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Trends in Tenure</dc:title>
  <dc:creator>Microsoft Office User</dc:creator>
  <cp:lastModifiedBy>Microsoft Office User</cp:lastModifiedBy>
  <cp:revision>1</cp:revision>
  <dcterms:created xsi:type="dcterms:W3CDTF">2016-12-31T15:56:03Z</dcterms:created>
  <dcterms:modified xsi:type="dcterms:W3CDTF">2016-12-31T15:56:39Z</dcterms:modified>
</cp:coreProperties>
</file>