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0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6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0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3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0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8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1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0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AE416-C1CE-184D-912F-B336C6D9EC28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2D152-DBCF-B442-ACA3-CC4BBD3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8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Prophecy?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en-US"/>
              <a:t>The LORD said to Moses, </a:t>
            </a:r>
            <a:r>
              <a:rPr lang="ja-JP" altLang="en-US" sz="2400"/>
              <a:t>“</a:t>
            </a:r>
            <a:r>
              <a:rPr lang="en-US" altLang="ja-JP" sz="2400"/>
              <a:t>Speak to the Israelites and say to them: </a:t>
            </a:r>
            <a:r>
              <a:rPr lang="ja-JP" altLang="en-US" sz="2400"/>
              <a:t>‘</a:t>
            </a:r>
            <a:r>
              <a:rPr lang="en-US" altLang="ja-JP" sz="2400"/>
              <a:t>If anyone makes a special vow to dedicate a person to the LORD by giving the equivalent value, </a:t>
            </a:r>
            <a:r>
              <a:rPr lang="en-US" altLang="ja-JP"/>
              <a:t>set the value of a male between the ages of twenty and sixty at fifty shekels of silver, according to the sanctuary shekel; for a female, set her value at thirty shekels</a:t>
            </a:r>
          </a:p>
          <a:p>
            <a:pPr>
              <a:buFont typeface="Arial" charset="0"/>
              <a:buNone/>
            </a:pPr>
            <a:endParaRPr lang="en-US" altLang="en-US" baseline="30000"/>
          </a:p>
          <a:p>
            <a:pPr>
              <a:buFont typeface="Arial" charset="0"/>
              <a:buNone/>
            </a:pPr>
            <a:endParaRPr lang="en-US" altLang="en-US" baseline="30000"/>
          </a:p>
          <a:p>
            <a:pPr>
              <a:buFont typeface="Arial" charset="0"/>
              <a:buNone/>
            </a:pPr>
            <a:r>
              <a:rPr lang="en-US" altLang="en-US" baseline="30000"/>
              <a:t>Leviticus 27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7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Yu Gothic</vt:lpstr>
      <vt:lpstr>Arial</vt:lpstr>
      <vt:lpstr>Calibri</vt:lpstr>
      <vt:lpstr>Office Theme</vt:lpstr>
      <vt:lpstr>Prophecy?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Prophecy?</dc:title>
  <dc:creator>Microsoft Office User</dc:creator>
  <cp:lastModifiedBy>Microsoft Office User</cp:lastModifiedBy>
  <cp:revision>1</cp:revision>
  <dcterms:created xsi:type="dcterms:W3CDTF">2016-12-31T15:40:00Z</dcterms:created>
  <dcterms:modified xsi:type="dcterms:W3CDTF">2016-12-31T15:40:35Z</dcterms:modified>
</cp:coreProperties>
</file>