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3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3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9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6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1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1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75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8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8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5B116-25DD-B84C-8128-DAD6F898074C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5CB9F-DF8D-FB49-A530-1B120887B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84138"/>
            <a:ext cx="6019800" cy="677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87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 Light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2016-12-31T15:57:08Z</dcterms:created>
  <dcterms:modified xsi:type="dcterms:W3CDTF">2016-12-31T15:57:44Z</dcterms:modified>
</cp:coreProperties>
</file>