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Book1" TargetMode="External"/><Relationship Id="rId3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85673181612644"/>
          <c:y val="0.0290351320763805"/>
          <c:w val="0.840826186535601"/>
          <c:h val="0.870258648861553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Sheet1!$A$9:$A$36</c:f>
              <c:numCache>
                <c:formatCode>General</c:formatCode>
                <c:ptCount val="28"/>
                <c:pt idx="0">
                  <c:v>1955.0</c:v>
                </c:pt>
                <c:pt idx="1">
                  <c:v>1956.0</c:v>
                </c:pt>
                <c:pt idx="2">
                  <c:v>1957.0</c:v>
                </c:pt>
                <c:pt idx="3">
                  <c:v>1958.0</c:v>
                </c:pt>
                <c:pt idx="4">
                  <c:v>1959.0</c:v>
                </c:pt>
                <c:pt idx="5">
                  <c:v>1960.0</c:v>
                </c:pt>
                <c:pt idx="6">
                  <c:v>1961.0</c:v>
                </c:pt>
                <c:pt idx="7">
                  <c:v>1962.0</c:v>
                </c:pt>
                <c:pt idx="8">
                  <c:v>1963.0</c:v>
                </c:pt>
                <c:pt idx="9">
                  <c:v>1964.0</c:v>
                </c:pt>
                <c:pt idx="10">
                  <c:v>1965.0</c:v>
                </c:pt>
                <c:pt idx="11">
                  <c:v>1966.0</c:v>
                </c:pt>
                <c:pt idx="12">
                  <c:v>1967.0</c:v>
                </c:pt>
                <c:pt idx="13">
                  <c:v>1968.0</c:v>
                </c:pt>
                <c:pt idx="14">
                  <c:v>1969.0</c:v>
                </c:pt>
                <c:pt idx="15">
                  <c:v>1970.0</c:v>
                </c:pt>
                <c:pt idx="16">
                  <c:v>1971.0</c:v>
                </c:pt>
                <c:pt idx="17">
                  <c:v>1972.0</c:v>
                </c:pt>
                <c:pt idx="18">
                  <c:v>1973.0</c:v>
                </c:pt>
                <c:pt idx="19">
                  <c:v>1974.0</c:v>
                </c:pt>
                <c:pt idx="20">
                  <c:v>1975.0</c:v>
                </c:pt>
                <c:pt idx="21">
                  <c:v>1976.0</c:v>
                </c:pt>
                <c:pt idx="22">
                  <c:v>1977.0</c:v>
                </c:pt>
                <c:pt idx="23">
                  <c:v>1978.0</c:v>
                </c:pt>
                <c:pt idx="24">
                  <c:v>1979.0</c:v>
                </c:pt>
                <c:pt idx="25">
                  <c:v>1980.0</c:v>
                </c:pt>
                <c:pt idx="26">
                  <c:v>1981.0</c:v>
                </c:pt>
                <c:pt idx="27">
                  <c:v>1982.0</c:v>
                </c:pt>
              </c:numCache>
            </c:numRef>
          </c:xVal>
          <c:yVal>
            <c:numRef>
              <c:f>Sheet1!$B$9:$B$36</c:f>
              <c:numCache>
                <c:formatCode>General</c:formatCode>
                <c:ptCount val="28"/>
                <c:pt idx="0">
                  <c:v>0.639000000000002</c:v>
                </c:pt>
                <c:pt idx="1">
                  <c:v>0.639000000000002</c:v>
                </c:pt>
                <c:pt idx="2">
                  <c:v>0.633000000000002</c:v>
                </c:pt>
                <c:pt idx="3">
                  <c:v>0.630000000000002</c:v>
                </c:pt>
                <c:pt idx="4">
                  <c:v>0.613000000000002</c:v>
                </c:pt>
                <c:pt idx="5">
                  <c:v>0.608000000000001</c:v>
                </c:pt>
                <c:pt idx="6">
                  <c:v>0.594</c:v>
                </c:pt>
                <c:pt idx="7">
                  <c:v>0.595</c:v>
                </c:pt>
                <c:pt idx="8">
                  <c:v>0.596</c:v>
                </c:pt>
                <c:pt idx="9">
                  <c:v>0.596</c:v>
                </c:pt>
                <c:pt idx="10">
                  <c:v>0.600000000000001</c:v>
                </c:pt>
                <c:pt idx="11">
                  <c:v>0.58</c:v>
                </c:pt>
                <c:pt idx="12">
                  <c:v>0.578000000000001</c:v>
                </c:pt>
                <c:pt idx="13">
                  <c:v>0.582</c:v>
                </c:pt>
                <c:pt idx="14">
                  <c:v>0.605000000000001</c:v>
                </c:pt>
                <c:pt idx="15">
                  <c:v>0.594</c:v>
                </c:pt>
                <c:pt idx="16">
                  <c:v>0.595</c:v>
                </c:pt>
                <c:pt idx="17">
                  <c:v>0.579000000000001</c:v>
                </c:pt>
                <c:pt idx="18">
                  <c:v>0.566</c:v>
                </c:pt>
                <c:pt idx="19">
                  <c:v>0.572</c:v>
                </c:pt>
                <c:pt idx="20">
                  <c:v>0.588</c:v>
                </c:pt>
                <c:pt idx="21">
                  <c:v>0.602000000000001</c:v>
                </c:pt>
                <c:pt idx="22">
                  <c:v>0.589</c:v>
                </c:pt>
                <c:pt idx="23">
                  <c:v>0.600000000000001</c:v>
                </c:pt>
                <c:pt idx="24">
                  <c:v>0.596</c:v>
                </c:pt>
                <c:pt idx="25">
                  <c:v>0.602000000000001</c:v>
                </c:pt>
                <c:pt idx="26">
                  <c:v>0.592</c:v>
                </c:pt>
                <c:pt idx="27">
                  <c:v>0.617000000000002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4777744"/>
        <c:axId val="-2081685776"/>
      </c:scatterChart>
      <c:valAx>
        <c:axId val="207477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81685776"/>
        <c:crosses val="autoZero"/>
        <c:crossBetween val="midCat"/>
      </c:valAx>
      <c:valAx>
        <c:axId val="-2081685776"/>
        <c:scaling>
          <c:orientation val="minMax"/>
          <c:max val="0.850000000000001"/>
          <c:min val="0.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74777744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0.08614</cdr:x>
      <cdr:y>0.39318</cdr:y>
    </cdr:from>
    <cdr:to>
      <cdr:x>0.81761</cdr:x>
      <cdr:y>0.40891</cdr:y>
    </cdr:to>
    <cdr:sp macro="" textlink="">
      <cdr:nvSpPr>
        <cdr:cNvPr id="3" name="Straight Arrow Connector 2"/>
        <cdr:cNvSpPr/>
      </cdr:nvSpPr>
      <cdr:spPr>
        <a:xfrm xmlns:a="http://schemas.openxmlformats.org/drawingml/2006/main" flipH="1" flipV="1">
          <a:off x="681990" y="1142998"/>
          <a:ext cx="5791200" cy="4571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0.00962</cdr:x>
      <cdr:y>0.02621</cdr:y>
    </cdr:to>
    <cdr:sp macro="" textlink="">
      <cdr:nvSpPr>
        <cdr:cNvPr id="4" name="Diamond 3"/>
        <cdr:cNvSpPr/>
      </cdr:nvSpPr>
      <cdr:spPr>
        <a:xfrm xmlns:a="http://schemas.openxmlformats.org/drawingml/2006/main" flipH="1">
          <a:off x="0" y="0"/>
          <a:ext cx="76202" cy="76200"/>
        </a:xfrm>
        <a:prstGeom xmlns:a="http://schemas.openxmlformats.org/drawingml/2006/main" prst="diamond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0.06689</cdr:x>
      <cdr:y>0.36697</cdr:y>
    </cdr:from>
    <cdr:to>
      <cdr:x>0.07652</cdr:x>
      <cdr:y>0.3827</cdr:y>
    </cdr:to>
    <cdr:sp macro="" textlink="">
      <cdr:nvSpPr>
        <cdr:cNvPr id="5" name="Diamond 4"/>
        <cdr:cNvSpPr/>
      </cdr:nvSpPr>
      <cdr:spPr>
        <a:xfrm xmlns:a="http://schemas.openxmlformats.org/drawingml/2006/main" flipV="1">
          <a:off x="529590" y="1066800"/>
          <a:ext cx="76200" cy="45719"/>
        </a:xfrm>
        <a:prstGeom xmlns:a="http://schemas.openxmlformats.org/drawingml/2006/main" prst="diamond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0.04764</cdr:x>
      <cdr:y>0.31455</cdr:y>
    </cdr:from>
    <cdr:to>
      <cdr:x>0.19201</cdr:x>
      <cdr:y>0.65531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7190" y="914400"/>
          <a:ext cx="1143000" cy="990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 smtClean="0"/>
        </a:p>
        <a:p xmlns:a="http://schemas.openxmlformats.org/drawingml/2006/main">
          <a:r>
            <a:rPr lang="en-US" dirty="0" smtClean="0"/>
            <a:t>1939</a:t>
          </a:r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7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0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2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9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2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5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0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18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1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17FB3-AFE0-5C4C-83B5-CD8CE9ECE33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82F36-68D8-6348-A074-8A51AE86C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Ratio of Women</a:t>
            </a:r>
            <a:r>
              <a:rPr lang="ja-JP" altLang="en-US" sz="4000"/>
              <a:t>’</a:t>
            </a:r>
            <a:r>
              <a:rPr lang="en-US" altLang="ja-JP" sz="4000"/>
              <a:t>s to Men</a:t>
            </a:r>
            <a:r>
              <a:rPr lang="ja-JP" altLang="en-US" sz="4000"/>
              <a:t>’</a:t>
            </a:r>
            <a:r>
              <a:rPr lang="en-US" altLang="ja-JP" sz="4000"/>
              <a:t>s Earnings</a:t>
            </a:r>
            <a:endParaRPr lang="en-US" altLang="en-US" sz="4000"/>
          </a:p>
        </p:txBody>
      </p:sp>
      <p:graphicFrame>
        <p:nvGraphicFramePr>
          <p:cNvPr id="5" name="Chart 4"/>
          <p:cNvGraphicFramePr/>
          <p:nvPr/>
        </p:nvGraphicFramePr>
        <p:xfrm>
          <a:off x="2137410" y="1600200"/>
          <a:ext cx="7917180" cy="290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961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Yu Gothic Light</vt:lpstr>
      <vt:lpstr>Arial</vt:lpstr>
      <vt:lpstr>Calibri</vt:lpstr>
      <vt:lpstr>Office Theme</vt:lpstr>
      <vt:lpstr>Ratio of Women’s to Men’s Earnings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of Women’s to Men’s Earnings</dc:title>
  <dc:creator>Microsoft Office User</dc:creator>
  <cp:lastModifiedBy>Microsoft Office User</cp:lastModifiedBy>
  <cp:revision>1</cp:revision>
  <dcterms:created xsi:type="dcterms:W3CDTF">2016-12-31T15:38:44Z</dcterms:created>
  <dcterms:modified xsi:type="dcterms:W3CDTF">2016-12-31T15:39:48Z</dcterms:modified>
</cp:coreProperties>
</file>